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1" r:id="rId2"/>
    <p:sldId id="276" r:id="rId3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Proba Pro" panose="020B0604020202020204" charset="0"/>
      <p:regular r:id="rId10"/>
      <p:bold r:id="rId11"/>
      <p:italic r:id="rId12"/>
      <p:boldItalic r:id="rId13"/>
    </p:embeddedFont>
    <p:embeddedFont>
      <p:font typeface="Proba Pro Lt" panose="020D0003030200000000" charset="0"/>
      <p:regular r:id="rId14"/>
    </p:embeddedFont>
  </p:embeddedFontLst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B718"/>
    <a:srgbClr val="233342"/>
    <a:srgbClr val="FFCF03"/>
    <a:srgbClr val="00AAAE"/>
    <a:srgbClr val="FAA041"/>
    <a:srgbClr val="FAA136"/>
    <a:srgbClr val="FFD001"/>
    <a:srgbClr val="A7C2AD"/>
    <a:srgbClr val="009EA3"/>
    <a:srgbClr val="006F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49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19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presProps" Target="presProp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gif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5B2079-A67D-4F8B-9AE5-95FA8CC02F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03B11E0-7DBE-48D6-8122-C0CEDB3979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12868E-8605-48A3-B0CF-2A7A2ADBE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FE5B60-749F-4DAA-A561-CF6F1F939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80E46B-5A4E-4F47-A5E3-AE8FF4F8D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65726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FF6E30-A40F-496B-937E-7234ED9FC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B8FE110-04CE-4143-97C5-1325F37344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ED2EEA-438F-4BD0-B27E-54E50AFDA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ECD7F5E-AE5C-4CB3-86A8-239529BD2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1FCA00-64B0-444D-B7DA-5A2566AF1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62891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F4F2F3D-C0A1-4A53-A29B-CD997996F4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6003372-F3AE-4BF6-99A8-33C6FEAC20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10095E-6A4B-4B5B-A518-A44AD2CCD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25030E-C8D8-4D00-A94F-D837BEAB7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349E4A-43CA-4C33-9FC8-C4776A8C6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89492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BA7E56-4454-4EBC-A15A-7F1A5E28B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594CE7-E961-4FBC-BE20-958A238D5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448B20-DA04-4E60-B1DE-1B633D833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1EDA77-E012-48D1-B906-F2C21F33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6EC4D1-FD69-4877-9AA9-280EA2977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6544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D6C30B-8137-455C-B594-C3DDA21E3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7606404-B4D2-4346-9F4E-D88DB03DC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B148C9-4F80-4FAE-9F7F-E39358E87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0D88A0A-1395-4543-BFA7-927D5BEC0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ACDE43A-3A3D-4FAB-A1BA-1D48C0520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35600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28D1C-4729-45CC-B82F-CF22BCB87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80347B-D00A-4587-8216-B31D5DF65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4169836-1168-40DE-9661-8E631FF4FE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BF125D8-CDB0-4F39-A280-D18569582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D2CEE46-646C-4BB6-B40C-A92786957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E3BE3C9-9BC5-4E49-9BE6-44BACC25C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94106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463100-A926-448B-8EFB-A411AEFD8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795A03B-684E-4A41-855D-E1947786A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FD29EE4-05C5-4F06-9773-2DADAD1D09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CAD5D80-43C1-4E4C-A5E1-54E193FB57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6464040-8AB1-49AC-8E50-6C5FC08958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99C6269-3BC7-4F3E-888C-17F691C4A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F61EA69-B3A7-4FD2-BE5A-06F897821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C41EA7A-6311-4E72-859B-E4044CAC3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63647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30B28D-E3F7-4CF8-8B43-1A82D1C65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9BCC896-34BC-4DA5-B92F-F17E672B0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F18B6E2-D19B-4A98-A8B4-147669C04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0F0025-D5E8-47A7-9DCE-D5DC300FF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7309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BFE0ADC-98A9-41DC-B5E2-AFAA25CA7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89A74CA-A587-4AD7-A803-E818968F6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9E3D10D-871C-40C8-A4A7-A887CF884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79337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869CF6-6917-425E-B872-3A5510A22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10E11D-FAF5-4EDC-B05E-2014AE4FB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39A4538-8203-4853-9244-51CB8C426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E7CBF89-8E89-4BEE-8836-C57FDF60E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7E82EA1-A54D-4E9A-A470-3BC0CAC69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3EB5BB-A03A-4438-8358-B6F0607BC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10281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0246C9-B399-41B2-A094-E15AE0C9C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F91552D-D771-4CCC-90F2-D0BBF3C9A2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300F124-4BEB-46AE-A0B0-5CF72BF7F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4552537-0BA2-40CF-822F-A997CDCC9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4578E52-C07E-4B47-BD2F-B7D497236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AD346F-05A2-41DB-B353-F5E0845D4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28719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8BC91C-B6B3-4D9E-AFE1-E5A26DA75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48A903C-BE0C-4CD4-922C-1469E8EB58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405D09-A1B2-4D8D-AE7C-2FE296DF35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6F73E-91F7-46E2-A908-8A2CD8F95024}" type="datetimeFigureOut">
              <a:rPr lang="uk-UA" smtClean="0"/>
              <a:t>23.02.2023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3AC175-0FB5-4E71-BED5-1788431C4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5D2E67-A098-473E-8B9A-3C4F243710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102FF-3E63-48B0-ACF2-0266A899FA6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0300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Рисунок 68">
            <a:extLst>
              <a:ext uri="{FF2B5EF4-FFF2-40B4-BE49-F238E27FC236}">
                <a16:creationId xmlns:a16="http://schemas.microsoft.com/office/drawing/2014/main" id="{0582C2C7-9032-42C8-9C62-CA04884E8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1" y="-11146"/>
            <a:ext cx="12211815" cy="6869146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8" name="Прямоугольник 167">
            <a:extLst>
              <a:ext uri="{FF2B5EF4-FFF2-40B4-BE49-F238E27FC236}">
                <a16:creationId xmlns:a16="http://schemas.microsoft.com/office/drawing/2014/main" id="{3BCA1AB8-982D-4043-8EAC-AD80268CCF7E}"/>
              </a:ext>
            </a:extLst>
          </p:cNvPr>
          <p:cNvSpPr/>
          <p:nvPr/>
        </p:nvSpPr>
        <p:spPr>
          <a:xfrm>
            <a:off x="-2855" y="-28038"/>
            <a:ext cx="12237204" cy="6914075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1" name="Прямоугольник 100">
            <a:extLst>
              <a:ext uri="{FF2B5EF4-FFF2-40B4-BE49-F238E27FC236}">
                <a16:creationId xmlns:a16="http://schemas.microsoft.com/office/drawing/2014/main" id="{050E297D-CF99-664E-892C-64212E8D634D}"/>
              </a:ext>
            </a:extLst>
          </p:cNvPr>
          <p:cNvSpPr/>
          <p:nvPr/>
        </p:nvSpPr>
        <p:spPr>
          <a:xfrm>
            <a:off x="2724597" y="1316111"/>
            <a:ext cx="1126297" cy="486469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/>
          <a:p>
            <a:r>
              <a:rPr lang="en-US" sz="1400" dirty="0">
                <a:solidFill>
                  <a:srgbClr val="FFFFFF"/>
                </a:solidFill>
                <a:latin typeface="Proba Pro" panose="020B0604020202020204" charset="0"/>
              </a:rPr>
              <a:t> </a:t>
            </a:r>
            <a:r>
              <a:rPr lang="en-US" sz="2000" dirty="0">
                <a:solidFill>
                  <a:srgbClr val="FFFFFF"/>
                </a:solidFill>
                <a:latin typeface="Proba Pro" panose="020B0604020202020204" charset="0"/>
              </a:rPr>
              <a:t>hardware</a:t>
            </a:r>
            <a:endParaRPr lang="uk" sz="2000" dirty="0">
              <a:solidFill>
                <a:srgbClr val="FFFFFF"/>
              </a:solidFill>
              <a:latin typeface="Proba Pro" panose="020B0604020202020204" charset="0"/>
            </a:endParaRPr>
          </a:p>
        </p:txBody>
      </p:sp>
      <p:sp>
        <p:nvSpPr>
          <p:cNvPr id="110" name="Прямоугольник 109">
            <a:extLst>
              <a:ext uri="{FF2B5EF4-FFF2-40B4-BE49-F238E27FC236}">
                <a16:creationId xmlns:a16="http://schemas.microsoft.com/office/drawing/2014/main" id="{7371EA24-C6AE-5E43-BD5F-E3FE1DE4106F}"/>
              </a:ext>
            </a:extLst>
          </p:cNvPr>
          <p:cNvSpPr/>
          <p:nvPr/>
        </p:nvSpPr>
        <p:spPr>
          <a:xfrm>
            <a:off x="2137625" y="2147392"/>
            <a:ext cx="1140191" cy="440645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Proba Pro" panose="020B0604020202020204" charset="0"/>
              </a:rPr>
              <a:t>software</a:t>
            </a:r>
            <a:endParaRPr lang="uk" sz="2000" dirty="0">
              <a:solidFill>
                <a:srgbClr val="FFFFFF"/>
              </a:solidFill>
              <a:latin typeface="Proba Pro" panose="020B0604020202020204" charset="0"/>
            </a:endParaRPr>
          </a:p>
        </p:txBody>
      </p:sp>
      <p:sp>
        <p:nvSpPr>
          <p:cNvPr id="145" name="Овал 144">
            <a:extLst>
              <a:ext uri="{FF2B5EF4-FFF2-40B4-BE49-F238E27FC236}">
                <a16:creationId xmlns:a16="http://schemas.microsoft.com/office/drawing/2014/main" id="{9A02F4AD-F34A-1E4E-AF54-A9687734A54C}"/>
              </a:ext>
            </a:extLst>
          </p:cNvPr>
          <p:cNvSpPr/>
          <p:nvPr/>
        </p:nvSpPr>
        <p:spPr>
          <a:xfrm>
            <a:off x="2381919" y="1492085"/>
            <a:ext cx="196285" cy="196285"/>
          </a:xfrm>
          <a:prstGeom prst="ellipse">
            <a:avLst/>
          </a:prstGeom>
          <a:solidFill>
            <a:srgbClr val="00A8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/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BADE4FAF-E541-46E6-81BD-CEA4600EA7ED}"/>
              </a:ext>
            </a:extLst>
          </p:cNvPr>
          <p:cNvSpPr/>
          <p:nvPr/>
        </p:nvSpPr>
        <p:spPr>
          <a:xfrm>
            <a:off x="-638571" y="2073462"/>
            <a:ext cx="3238500" cy="3238500"/>
          </a:xfrm>
          <a:prstGeom prst="ellipse">
            <a:avLst/>
          </a:prstGeom>
          <a:noFill/>
          <a:ln>
            <a:solidFill>
              <a:srgbClr val="FFCF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9" name="Овал 168">
            <a:extLst>
              <a:ext uri="{FF2B5EF4-FFF2-40B4-BE49-F238E27FC236}">
                <a16:creationId xmlns:a16="http://schemas.microsoft.com/office/drawing/2014/main" id="{045D3D94-02EE-4579-BDFA-C6F93EB49632}"/>
              </a:ext>
            </a:extLst>
          </p:cNvPr>
          <p:cNvSpPr/>
          <p:nvPr/>
        </p:nvSpPr>
        <p:spPr>
          <a:xfrm>
            <a:off x="-1585782" y="1115471"/>
            <a:ext cx="5154482" cy="5154482"/>
          </a:xfrm>
          <a:prstGeom prst="ellipse">
            <a:avLst/>
          </a:prstGeom>
          <a:noFill/>
          <a:ln>
            <a:solidFill>
              <a:srgbClr val="00AA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4" name="Овал 133">
            <a:extLst>
              <a:ext uri="{FF2B5EF4-FFF2-40B4-BE49-F238E27FC236}">
                <a16:creationId xmlns:a16="http://schemas.microsoft.com/office/drawing/2014/main" id="{0B6BF44C-0EA4-DB4E-BDA8-A117540A4405}"/>
              </a:ext>
            </a:extLst>
          </p:cNvPr>
          <p:cNvSpPr/>
          <p:nvPr/>
        </p:nvSpPr>
        <p:spPr>
          <a:xfrm>
            <a:off x="1896153" y="2326607"/>
            <a:ext cx="196285" cy="196285"/>
          </a:xfrm>
          <a:prstGeom prst="ellipse">
            <a:avLst/>
          </a:prstGeom>
          <a:solidFill>
            <a:srgbClr val="FEB7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/>
          </a:p>
        </p:txBody>
      </p:sp>
      <p:sp>
        <p:nvSpPr>
          <p:cNvPr id="170" name="Прямоугольник 169">
            <a:extLst>
              <a:ext uri="{FF2B5EF4-FFF2-40B4-BE49-F238E27FC236}">
                <a16:creationId xmlns:a16="http://schemas.microsoft.com/office/drawing/2014/main" id="{3F3B7D7F-A9DA-48AB-A4EF-DE0E4D43301B}"/>
              </a:ext>
            </a:extLst>
          </p:cNvPr>
          <p:cNvSpPr/>
          <p:nvPr/>
        </p:nvSpPr>
        <p:spPr>
          <a:xfrm>
            <a:off x="4129282" y="4856812"/>
            <a:ext cx="2394610" cy="494314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/>
          <a:p>
            <a:pPr algn="just">
              <a:lnSpc>
                <a:spcPct val="90000"/>
              </a:lnSpc>
            </a:pPr>
            <a:r>
              <a:rPr lang="en-US" sz="1600" dirty="0">
                <a:solidFill>
                  <a:srgbClr val="FFFFFF"/>
                </a:solidFill>
                <a:latin typeface="Proba Pro" panose="020B0604020202020204" charset="0"/>
              </a:rPr>
              <a:t>ARTIFICIAL INTELLIGENCE SOFTWARE TRAINING</a:t>
            </a:r>
            <a:endParaRPr lang="uk" sz="1600" dirty="0">
              <a:solidFill>
                <a:srgbClr val="FFFFFF"/>
              </a:solidFill>
              <a:latin typeface="Proba Pro" panose="020B0604020202020204" charset="0"/>
            </a:endParaRPr>
          </a:p>
        </p:txBody>
      </p:sp>
      <p:sp>
        <p:nvSpPr>
          <p:cNvPr id="171" name="Прямоугольник 170">
            <a:extLst>
              <a:ext uri="{FF2B5EF4-FFF2-40B4-BE49-F238E27FC236}">
                <a16:creationId xmlns:a16="http://schemas.microsoft.com/office/drawing/2014/main" id="{423CF60E-1EC8-4C25-9C5E-C6BBA154745E}"/>
              </a:ext>
            </a:extLst>
          </p:cNvPr>
          <p:cNvSpPr/>
          <p:nvPr/>
        </p:nvSpPr>
        <p:spPr>
          <a:xfrm>
            <a:off x="3222516" y="5717521"/>
            <a:ext cx="1220189" cy="494315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rgbClr val="FFFFFF"/>
                </a:solidFill>
                <a:latin typeface="Proba Pro" panose="020B0604020202020204" charset="0"/>
              </a:rPr>
              <a:t>DATASET CREATOR</a:t>
            </a:r>
            <a:endParaRPr lang="uk" sz="1600" dirty="0">
              <a:solidFill>
                <a:srgbClr val="FFFFFF"/>
              </a:solidFill>
              <a:latin typeface="Proba Pro" panose="020B0604020202020204" charset="0"/>
            </a:endParaRPr>
          </a:p>
        </p:txBody>
      </p:sp>
      <p:grpSp>
        <p:nvGrpSpPr>
          <p:cNvPr id="172" name="Группа 171">
            <a:extLst>
              <a:ext uri="{FF2B5EF4-FFF2-40B4-BE49-F238E27FC236}">
                <a16:creationId xmlns:a16="http://schemas.microsoft.com/office/drawing/2014/main" id="{C17B423A-CE7E-4F88-8124-7AC0C8E2B46D}"/>
              </a:ext>
            </a:extLst>
          </p:cNvPr>
          <p:cNvGrpSpPr/>
          <p:nvPr/>
        </p:nvGrpSpPr>
        <p:grpSpPr>
          <a:xfrm>
            <a:off x="2180779" y="1939347"/>
            <a:ext cx="9610362" cy="4862720"/>
            <a:chOff x="-346122" y="2036974"/>
            <a:chExt cx="9610362" cy="4862720"/>
          </a:xfrm>
        </p:grpSpPr>
        <p:cxnSp>
          <p:nvCxnSpPr>
            <p:cNvPr id="173" name="Прямая соединительная линия 172">
              <a:extLst>
                <a:ext uri="{FF2B5EF4-FFF2-40B4-BE49-F238E27FC236}">
                  <a16:creationId xmlns:a16="http://schemas.microsoft.com/office/drawing/2014/main" id="{821C3DDF-1A81-418B-8CB8-545FC64894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6122" y="4588043"/>
              <a:ext cx="2307790" cy="2311651"/>
            </a:xfrm>
            <a:prstGeom prst="line">
              <a:avLst/>
            </a:prstGeom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Прямая соединительная линия 173">
              <a:extLst>
                <a:ext uri="{FF2B5EF4-FFF2-40B4-BE49-F238E27FC236}">
                  <a16:creationId xmlns:a16="http://schemas.microsoft.com/office/drawing/2014/main" id="{63C2E1CD-9EE8-4027-9200-F3160EC28454}"/>
                </a:ext>
              </a:extLst>
            </p:cNvPr>
            <p:cNvCxnSpPr>
              <a:cxnSpLocks/>
            </p:cNvCxnSpPr>
            <p:nvPr/>
          </p:nvCxnSpPr>
          <p:spPr>
            <a:xfrm>
              <a:off x="1961668" y="4599997"/>
              <a:ext cx="3059784" cy="0"/>
            </a:xfrm>
            <a:prstGeom prst="line">
              <a:avLst/>
            </a:prstGeom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Прямая соединительная линия 174">
              <a:extLst>
                <a:ext uri="{FF2B5EF4-FFF2-40B4-BE49-F238E27FC236}">
                  <a16:creationId xmlns:a16="http://schemas.microsoft.com/office/drawing/2014/main" id="{11F9310C-4B92-4E63-8CBC-D90DD4697E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7276" y="2036974"/>
              <a:ext cx="2539804" cy="2554273"/>
            </a:xfrm>
            <a:prstGeom prst="line">
              <a:avLst/>
            </a:prstGeom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Прямая соединительная линия 175">
              <a:extLst>
                <a:ext uri="{FF2B5EF4-FFF2-40B4-BE49-F238E27FC236}">
                  <a16:creationId xmlns:a16="http://schemas.microsoft.com/office/drawing/2014/main" id="{36D9E66D-9E2E-498C-A394-580B83E271A5}"/>
                </a:ext>
              </a:extLst>
            </p:cNvPr>
            <p:cNvCxnSpPr>
              <a:cxnSpLocks/>
            </p:cNvCxnSpPr>
            <p:nvPr/>
          </p:nvCxnSpPr>
          <p:spPr>
            <a:xfrm>
              <a:off x="7532706" y="2052472"/>
              <a:ext cx="1731534" cy="0"/>
            </a:xfrm>
            <a:prstGeom prst="line">
              <a:avLst/>
            </a:prstGeom>
            <a:ln w="19050">
              <a:solidFill>
                <a:schemeClr val="bg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Овал 176">
            <a:extLst>
              <a:ext uri="{FF2B5EF4-FFF2-40B4-BE49-F238E27FC236}">
                <a16:creationId xmlns:a16="http://schemas.microsoft.com/office/drawing/2014/main" id="{00AF7DF0-2DA4-4BC2-9157-A197B14F8A98}"/>
              </a:ext>
            </a:extLst>
          </p:cNvPr>
          <p:cNvSpPr/>
          <p:nvPr/>
        </p:nvSpPr>
        <p:spPr>
          <a:xfrm>
            <a:off x="2936494" y="5837298"/>
            <a:ext cx="183670" cy="183670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78" name="Овал 177">
            <a:extLst>
              <a:ext uri="{FF2B5EF4-FFF2-40B4-BE49-F238E27FC236}">
                <a16:creationId xmlns:a16="http://schemas.microsoft.com/office/drawing/2014/main" id="{862136EF-FFB3-47DD-86D0-052F448875FB}"/>
              </a:ext>
            </a:extLst>
          </p:cNvPr>
          <p:cNvSpPr/>
          <p:nvPr/>
        </p:nvSpPr>
        <p:spPr>
          <a:xfrm>
            <a:off x="3850894" y="4946961"/>
            <a:ext cx="183670" cy="183670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79" name="Прямоугольник 178">
            <a:extLst>
              <a:ext uri="{FF2B5EF4-FFF2-40B4-BE49-F238E27FC236}">
                <a16:creationId xmlns:a16="http://schemas.microsoft.com/office/drawing/2014/main" id="{C9058E01-4E44-4F07-97D8-865CC3336BD0}"/>
              </a:ext>
            </a:extLst>
          </p:cNvPr>
          <p:cNvSpPr/>
          <p:nvPr/>
        </p:nvSpPr>
        <p:spPr>
          <a:xfrm>
            <a:off x="9618785" y="1275998"/>
            <a:ext cx="2493321" cy="677318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ba Pro" panose="020B0604020202020204" charset="0"/>
              </a:rPr>
              <a:t>NAVIGATING THE FUTURE: VISUAL NAVIGATION </a:t>
            </a:r>
            <a:r>
              <a:rPr lang="en-US" sz="1600" b="1" dirty="0">
                <a:solidFill>
                  <a:srgbClr val="FFFFFF"/>
                </a:solidFill>
                <a:latin typeface="Proba Pro" panose="020B0604020202020204" charset="0"/>
              </a:rPr>
              <a:t>SMALL UAWs</a:t>
            </a:r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ba Pro" panose="020B0604020202020204" charset="0"/>
            </a:endParaRPr>
          </a:p>
        </p:txBody>
      </p:sp>
      <p:sp>
        <p:nvSpPr>
          <p:cNvPr id="180" name="Овал 179">
            <a:extLst>
              <a:ext uri="{FF2B5EF4-FFF2-40B4-BE49-F238E27FC236}">
                <a16:creationId xmlns:a16="http://schemas.microsoft.com/office/drawing/2014/main" id="{67D962C9-5E9C-4D93-90E6-FDC4C2798376}"/>
              </a:ext>
            </a:extLst>
          </p:cNvPr>
          <p:cNvSpPr/>
          <p:nvPr/>
        </p:nvSpPr>
        <p:spPr>
          <a:xfrm>
            <a:off x="10125043" y="5171932"/>
            <a:ext cx="161223" cy="16122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81" name="Овал 180">
            <a:extLst>
              <a:ext uri="{FF2B5EF4-FFF2-40B4-BE49-F238E27FC236}">
                <a16:creationId xmlns:a16="http://schemas.microsoft.com/office/drawing/2014/main" id="{4B3FF382-DC9B-4C77-AE6F-63EFC2B7B7D7}"/>
              </a:ext>
            </a:extLst>
          </p:cNvPr>
          <p:cNvSpPr/>
          <p:nvPr/>
        </p:nvSpPr>
        <p:spPr>
          <a:xfrm>
            <a:off x="11390765" y="4416349"/>
            <a:ext cx="161223" cy="16122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82" name="Овал 181">
            <a:extLst>
              <a:ext uri="{FF2B5EF4-FFF2-40B4-BE49-F238E27FC236}">
                <a16:creationId xmlns:a16="http://schemas.microsoft.com/office/drawing/2014/main" id="{0304B29E-1D1D-432F-AE34-AA0BC7B0E71C}"/>
              </a:ext>
            </a:extLst>
          </p:cNvPr>
          <p:cNvSpPr/>
          <p:nvPr/>
        </p:nvSpPr>
        <p:spPr>
          <a:xfrm>
            <a:off x="12507295" y="4411536"/>
            <a:ext cx="161223" cy="16122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83" name="Овал 182">
            <a:extLst>
              <a:ext uri="{FF2B5EF4-FFF2-40B4-BE49-F238E27FC236}">
                <a16:creationId xmlns:a16="http://schemas.microsoft.com/office/drawing/2014/main" id="{EECA7415-7A77-4CCE-B8D0-675601284A3B}"/>
              </a:ext>
            </a:extLst>
          </p:cNvPr>
          <p:cNvSpPr/>
          <p:nvPr/>
        </p:nvSpPr>
        <p:spPr>
          <a:xfrm>
            <a:off x="11968280" y="5552129"/>
            <a:ext cx="161223" cy="16122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84" name="Овал 183">
            <a:extLst>
              <a:ext uri="{FF2B5EF4-FFF2-40B4-BE49-F238E27FC236}">
                <a16:creationId xmlns:a16="http://schemas.microsoft.com/office/drawing/2014/main" id="{727B510C-C68D-4BDB-B5D8-D1C3F7803B49}"/>
              </a:ext>
            </a:extLst>
          </p:cNvPr>
          <p:cNvSpPr/>
          <p:nvPr/>
        </p:nvSpPr>
        <p:spPr>
          <a:xfrm>
            <a:off x="10976878" y="6187396"/>
            <a:ext cx="161223" cy="161223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cxnSp>
        <p:nvCxnSpPr>
          <p:cNvPr id="185" name="Прямая соединительная линия 184">
            <a:extLst>
              <a:ext uri="{FF2B5EF4-FFF2-40B4-BE49-F238E27FC236}">
                <a16:creationId xmlns:a16="http://schemas.microsoft.com/office/drawing/2014/main" id="{10A71E58-9503-4B92-B59E-0A5D828A53D4}"/>
              </a:ext>
            </a:extLst>
          </p:cNvPr>
          <p:cNvCxnSpPr>
            <a:cxnSpLocks/>
          </p:cNvCxnSpPr>
          <p:nvPr/>
        </p:nvCxnSpPr>
        <p:spPr>
          <a:xfrm flipV="1">
            <a:off x="11489589" y="2507971"/>
            <a:ext cx="721755" cy="190356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Прямая соединительная линия 185">
            <a:extLst>
              <a:ext uri="{FF2B5EF4-FFF2-40B4-BE49-F238E27FC236}">
                <a16:creationId xmlns:a16="http://schemas.microsoft.com/office/drawing/2014/main" id="{3AE156D0-3CE8-4610-B9CF-CF09ECF909CF}"/>
              </a:ext>
            </a:extLst>
          </p:cNvPr>
          <p:cNvCxnSpPr>
            <a:cxnSpLocks/>
          </p:cNvCxnSpPr>
          <p:nvPr/>
        </p:nvCxnSpPr>
        <p:spPr>
          <a:xfrm flipH="1" flipV="1">
            <a:off x="12257503" y="2507971"/>
            <a:ext cx="305303" cy="191319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Прямая соединительная линия 186">
            <a:extLst>
              <a:ext uri="{FF2B5EF4-FFF2-40B4-BE49-F238E27FC236}">
                <a16:creationId xmlns:a16="http://schemas.microsoft.com/office/drawing/2014/main" id="{ACD38157-5EA2-43F3-BDBE-A740A50FD736}"/>
              </a:ext>
            </a:extLst>
          </p:cNvPr>
          <p:cNvCxnSpPr>
            <a:cxnSpLocks/>
            <a:stCxn id="182" idx="2"/>
          </p:cNvCxnSpPr>
          <p:nvPr/>
        </p:nvCxnSpPr>
        <p:spPr>
          <a:xfrm flipH="1">
            <a:off x="11553093" y="4492148"/>
            <a:ext cx="954202" cy="1642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Прямая соединительная линия 187">
            <a:extLst>
              <a:ext uri="{FF2B5EF4-FFF2-40B4-BE49-F238E27FC236}">
                <a16:creationId xmlns:a16="http://schemas.microsoft.com/office/drawing/2014/main" id="{BCE590B9-1D11-450F-8539-D6699D7B7A1B}"/>
              </a:ext>
            </a:extLst>
          </p:cNvPr>
          <p:cNvCxnSpPr>
            <a:cxnSpLocks/>
          </p:cNvCxnSpPr>
          <p:nvPr/>
        </p:nvCxnSpPr>
        <p:spPr>
          <a:xfrm flipH="1">
            <a:off x="12669624" y="4508570"/>
            <a:ext cx="55552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Прямая соединительная линия 188">
            <a:extLst>
              <a:ext uri="{FF2B5EF4-FFF2-40B4-BE49-F238E27FC236}">
                <a16:creationId xmlns:a16="http://schemas.microsoft.com/office/drawing/2014/main" id="{A8E4C4C6-2D09-48E8-88C6-DACDF64CFDF4}"/>
              </a:ext>
            </a:extLst>
          </p:cNvPr>
          <p:cNvCxnSpPr>
            <a:cxnSpLocks/>
          </p:cNvCxnSpPr>
          <p:nvPr/>
        </p:nvCxnSpPr>
        <p:spPr>
          <a:xfrm flipH="1">
            <a:off x="12116172" y="4919269"/>
            <a:ext cx="1108980" cy="67695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Прямая соединительная линия 189">
            <a:extLst>
              <a:ext uri="{FF2B5EF4-FFF2-40B4-BE49-F238E27FC236}">
                <a16:creationId xmlns:a16="http://schemas.microsoft.com/office/drawing/2014/main" id="{0DAC6F4F-4B51-41B5-82EC-F42CEF57B705}"/>
              </a:ext>
            </a:extLst>
          </p:cNvPr>
          <p:cNvCxnSpPr>
            <a:cxnSpLocks/>
            <a:stCxn id="182" idx="4"/>
          </p:cNvCxnSpPr>
          <p:nvPr/>
        </p:nvCxnSpPr>
        <p:spPr>
          <a:xfrm flipH="1">
            <a:off x="12077671" y="4572759"/>
            <a:ext cx="510236" cy="98977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Прямая соединительная линия 190">
            <a:extLst>
              <a:ext uri="{FF2B5EF4-FFF2-40B4-BE49-F238E27FC236}">
                <a16:creationId xmlns:a16="http://schemas.microsoft.com/office/drawing/2014/main" id="{AEF59942-F249-4A24-82D0-6F8FAADC7D75}"/>
              </a:ext>
            </a:extLst>
          </p:cNvPr>
          <p:cNvCxnSpPr>
            <a:cxnSpLocks/>
            <a:stCxn id="181" idx="3"/>
          </p:cNvCxnSpPr>
          <p:nvPr/>
        </p:nvCxnSpPr>
        <p:spPr>
          <a:xfrm flipH="1">
            <a:off x="10272934" y="4553961"/>
            <a:ext cx="1141442" cy="65244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Прямая соединительная линия 191">
            <a:extLst>
              <a:ext uri="{FF2B5EF4-FFF2-40B4-BE49-F238E27FC236}">
                <a16:creationId xmlns:a16="http://schemas.microsoft.com/office/drawing/2014/main" id="{CC4C1AEA-661D-4362-9F3B-1E00E4E05B64}"/>
              </a:ext>
            </a:extLst>
          </p:cNvPr>
          <p:cNvCxnSpPr>
            <a:cxnSpLocks/>
            <a:stCxn id="183" idx="2"/>
          </p:cNvCxnSpPr>
          <p:nvPr/>
        </p:nvCxnSpPr>
        <p:spPr>
          <a:xfrm flipH="1" flipV="1">
            <a:off x="10268122" y="5288217"/>
            <a:ext cx="1700158" cy="34452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Прямая соединительная линия 192">
            <a:extLst>
              <a:ext uri="{FF2B5EF4-FFF2-40B4-BE49-F238E27FC236}">
                <a16:creationId xmlns:a16="http://schemas.microsoft.com/office/drawing/2014/main" id="{23FEE340-FD05-4F93-B333-4D5377FCC02F}"/>
              </a:ext>
            </a:extLst>
          </p:cNvPr>
          <p:cNvCxnSpPr>
            <a:cxnSpLocks/>
            <a:stCxn id="184" idx="1"/>
          </p:cNvCxnSpPr>
          <p:nvPr/>
        </p:nvCxnSpPr>
        <p:spPr>
          <a:xfrm flipH="1" flipV="1">
            <a:off x="10239247" y="5317093"/>
            <a:ext cx="761242" cy="89391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Прямая соединительная линия 193">
            <a:extLst>
              <a:ext uri="{FF2B5EF4-FFF2-40B4-BE49-F238E27FC236}">
                <a16:creationId xmlns:a16="http://schemas.microsoft.com/office/drawing/2014/main" id="{7D6B2415-755B-458F-AAE5-A42BB4095645}"/>
              </a:ext>
            </a:extLst>
          </p:cNvPr>
          <p:cNvCxnSpPr>
            <a:cxnSpLocks/>
            <a:stCxn id="183" idx="3"/>
          </p:cNvCxnSpPr>
          <p:nvPr/>
        </p:nvCxnSpPr>
        <p:spPr>
          <a:xfrm flipH="1">
            <a:off x="11114693" y="5689741"/>
            <a:ext cx="877198" cy="52126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Прямая соединительная линия 194">
            <a:extLst>
              <a:ext uri="{FF2B5EF4-FFF2-40B4-BE49-F238E27FC236}">
                <a16:creationId xmlns:a16="http://schemas.microsoft.com/office/drawing/2014/main" id="{3DF7FDCE-A754-4934-B5E7-E0BA8FE901FC}"/>
              </a:ext>
            </a:extLst>
          </p:cNvPr>
          <p:cNvCxnSpPr>
            <a:cxnSpLocks/>
          </p:cNvCxnSpPr>
          <p:nvPr/>
        </p:nvCxnSpPr>
        <p:spPr>
          <a:xfrm flipH="1" flipV="1">
            <a:off x="11119506" y="6326510"/>
            <a:ext cx="702154" cy="54704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Прямая соединительная линия 195">
            <a:extLst>
              <a:ext uri="{FF2B5EF4-FFF2-40B4-BE49-F238E27FC236}">
                <a16:creationId xmlns:a16="http://schemas.microsoft.com/office/drawing/2014/main" id="{F6752AC7-D0BA-4B0E-A2F7-79D2D7AC6CFF}"/>
              </a:ext>
            </a:extLst>
          </p:cNvPr>
          <p:cNvCxnSpPr>
            <a:cxnSpLocks/>
          </p:cNvCxnSpPr>
          <p:nvPr/>
        </p:nvCxnSpPr>
        <p:spPr>
          <a:xfrm flipH="1" flipV="1">
            <a:off x="12077219" y="5705682"/>
            <a:ext cx="639591" cy="116787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Прямая соединительная линия 196">
            <a:extLst>
              <a:ext uri="{FF2B5EF4-FFF2-40B4-BE49-F238E27FC236}">
                <a16:creationId xmlns:a16="http://schemas.microsoft.com/office/drawing/2014/main" id="{A6F8BC67-FF8A-42B1-9F61-991E18C18734}"/>
              </a:ext>
            </a:extLst>
          </p:cNvPr>
          <p:cNvCxnSpPr>
            <a:cxnSpLocks/>
          </p:cNvCxnSpPr>
          <p:nvPr/>
        </p:nvCxnSpPr>
        <p:spPr>
          <a:xfrm flipH="1" flipV="1">
            <a:off x="12130159" y="5652744"/>
            <a:ext cx="1094993" cy="32049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Прямая соединительная линия 197">
            <a:extLst>
              <a:ext uri="{FF2B5EF4-FFF2-40B4-BE49-F238E27FC236}">
                <a16:creationId xmlns:a16="http://schemas.microsoft.com/office/drawing/2014/main" id="{B7139A1D-B561-43DB-A436-E43DD1A608D5}"/>
              </a:ext>
            </a:extLst>
          </p:cNvPr>
          <p:cNvCxnSpPr>
            <a:cxnSpLocks/>
          </p:cNvCxnSpPr>
          <p:nvPr/>
        </p:nvCxnSpPr>
        <p:spPr>
          <a:xfrm flipH="1" flipV="1">
            <a:off x="10214732" y="5330299"/>
            <a:ext cx="310349" cy="15432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Прямая соединительная линия 198">
            <a:extLst>
              <a:ext uri="{FF2B5EF4-FFF2-40B4-BE49-F238E27FC236}">
                <a16:creationId xmlns:a16="http://schemas.microsoft.com/office/drawing/2014/main" id="{F8844592-CC45-4B57-8150-0BAFEFD1567E}"/>
              </a:ext>
            </a:extLst>
          </p:cNvPr>
          <p:cNvCxnSpPr>
            <a:cxnSpLocks/>
          </p:cNvCxnSpPr>
          <p:nvPr/>
        </p:nvCxnSpPr>
        <p:spPr>
          <a:xfrm flipV="1">
            <a:off x="9706390" y="5325486"/>
            <a:ext cx="469842" cy="154664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Прямая соединительная линия 199">
            <a:extLst>
              <a:ext uri="{FF2B5EF4-FFF2-40B4-BE49-F238E27FC236}">
                <a16:creationId xmlns:a16="http://schemas.microsoft.com/office/drawing/2014/main" id="{78ED93C2-CECA-4D5C-9F3B-0F4730DCFDD4}"/>
              </a:ext>
            </a:extLst>
          </p:cNvPr>
          <p:cNvCxnSpPr>
            <a:cxnSpLocks/>
          </p:cNvCxnSpPr>
          <p:nvPr/>
        </p:nvCxnSpPr>
        <p:spPr>
          <a:xfrm flipV="1">
            <a:off x="10780640" y="6340949"/>
            <a:ext cx="237801" cy="53118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Прямоугольник 200">
            <a:extLst>
              <a:ext uri="{FF2B5EF4-FFF2-40B4-BE49-F238E27FC236}">
                <a16:creationId xmlns:a16="http://schemas.microsoft.com/office/drawing/2014/main" id="{0DA77341-E9EA-43B2-84FB-88DB39EF652D}"/>
              </a:ext>
            </a:extLst>
          </p:cNvPr>
          <p:cNvSpPr/>
          <p:nvPr/>
        </p:nvSpPr>
        <p:spPr>
          <a:xfrm>
            <a:off x="4566908" y="1236931"/>
            <a:ext cx="2902160" cy="560005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1" i="1" dirty="0">
                <a:solidFill>
                  <a:srgbClr val="FFFFFF"/>
                </a:solidFill>
                <a:latin typeface="Proba Pro" panose="020D0003030200000000" pitchFamily="34" charset="0"/>
              </a:rPr>
              <a:t>AIRAI</a:t>
            </a:r>
            <a:r>
              <a:rPr lang="ru-RU" sz="3200" b="1" i="1" dirty="0">
                <a:solidFill>
                  <a:srgbClr val="FFFFFF"/>
                </a:solidFill>
                <a:latin typeface="Proba Pro" panose="020D0003030200000000" pitchFamily="34" charset="0"/>
              </a:rPr>
              <a:t> </a:t>
            </a:r>
            <a:r>
              <a:rPr lang="en-US" sz="3200" i="1" dirty="0">
                <a:solidFill>
                  <a:srgbClr val="FFFFFF"/>
                </a:solidFill>
                <a:latin typeface="Proba Pro" panose="020D0003030200000000" pitchFamily="34" charset="0"/>
              </a:rPr>
              <a:t>COMPONENTS</a:t>
            </a:r>
            <a:endParaRPr lang="ru-RU" sz="3200" i="1" dirty="0">
              <a:solidFill>
                <a:srgbClr val="FFFFFF"/>
              </a:solidFill>
              <a:latin typeface="Proba Pro" panose="020D0003030200000000" pitchFamily="34" charset="0"/>
            </a:endParaRPr>
          </a:p>
        </p:txBody>
      </p:sp>
      <p:sp>
        <p:nvSpPr>
          <p:cNvPr id="202" name="Прямоугольник 201">
            <a:extLst>
              <a:ext uri="{FF2B5EF4-FFF2-40B4-BE49-F238E27FC236}">
                <a16:creationId xmlns:a16="http://schemas.microsoft.com/office/drawing/2014/main" id="{741CF6EE-24DD-4B32-B6E9-D27BF72E256E}"/>
              </a:ext>
            </a:extLst>
          </p:cNvPr>
          <p:cNvSpPr/>
          <p:nvPr/>
        </p:nvSpPr>
        <p:spPr>
          <a:xfrm>
            <a:off x="4546542" y="3642641"/>
            <a:ext cx="2282120" cy="768895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/>
          <a:p>
            <a: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lt1"/>
                </a:solidFill>
                <a:latin typeface="Proba Pro" panose="020B0604020202020204" charset="0"/>
              </a:rPr>
              <a:t>THE POSSIBILITY OF RETRAINING FOR NEW OPPORTUNITIES</a:t>
            </a:r>
            <a:endParaRPr lang="ru-RU" dirty="0">
              <a:solidFill>
                <a:schemeClr val="lt1"/>
              </a:solidFill>
              <a:latin typeface="Proba Pro" panose="020B0604020202020204" charset="0"/>
            </a:endParaRPr>
          </a:p>
        </p:txBody>
      </p:sp>
      <p:sp>
        <p:nvSpPr>
          <p:cNvPr id="203" name="Прямоугольник 202">
            <a:extLst>
              <a:ext uri="{FF2B5EF4-FFF2-40B4-BE49-F238E27FC236}">
                <a16:creationId xmlns:a16="http://schemas.microsoft.com/office/drawing/2014/main" id="{D91A2A5C-AE33-42F0-979C-0C78E78B91AF}"/>
              </a:ext>
            </a:extLst>
          </p:cNvPr>
          <p:cNvSpPr/>
          <p:nvPr/>
        </p:nvSpPr>
        <p:spPr>
          <a:xfrm>
            <a:off x="9413956" y="2621484"/>
            <a:ext cx="1582829" cy="494314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>
                <a:solidFill>
                  <a:srgbClr val="FFFFFF"/>
                </a:solidFill>
                <a:latin typeface="Proba Pro" panose="020B0604020202020204" charset="0"/>
              </a:rPr>
              <a:t>AIRAI</a:t>
            </a:r>
            <a:r>
              <a:rPr lang="ru-RU" sz="1600" dirty="0">
                <a:solidFill>
                  <a:srgbClr val="FFFFFF"/>
                </a:solidFill>
                <a:latin typeface="Proba Pro" panose="020B0604020202020204" charset="0"/>
              </a:rPr>
              <a:t> </a:t>
            </a:r>
            <a:r>
              <a:rPr lang="en-US" sz="1600" dirty="0">
                <a:solidFill>
                  <a:srgbClr val="FFFFFF"/>
                </a:solidFill>
                <a:latin typeface="Proba Pro" panose="020B0604020202020204" charset="0"/>
              </a:rPr>
              <a:t>LOCATION DETERMINATION</a:t>
            </a:r>
            <a:endParaRPr lang="uk" sz="1600" dirty="0">
              <a:solidFill>
                <a:srgbClr val="FFFFFF"/>
              </a:solidFill>
              <a:latin typeface="Proba Pro" panose="020B0604020202020204" charset="0"/>
            </a:endParaRPr>
          </a:p>
        </p:txBody>
      </p:sp>
      <p:sp>
        <p:nvSpPr>
          <p:cNvPr id="204" name="Прямоугольник 203">
            <a:extLst>
              <a:ext uri="{FF2B5EF4-FFF2-40B4-BE49-F238E27FC236}">
                <a16:creationId xmlns:a16="http://schemas.microsoft.com/office/drawing/2014/main" id="{57437A59-061C-44A4-96AB-8DDDB50C3C81}"/>
              </a:ext>
            </a:extLst>
          </p:cNvPr>
          <p:cNvSpPr/>
          <p:nvPr/>
        </p:nvSpPr>
        <p:spPr>
          <a:xfrm>
            <a:off x="8496650" y="3642641"/>
            <a:ext cx="1301823" cy="540000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lt1"/>
                </a:solidFill>
                <a:latin typeface="Proba Pro" panose="020B0604020202020204" charset="0"/>
              </a:rPr>
              <a:t>FLYING MAP CREATOR</a:t>
            </a:r>
            <a:endParaRPr lang="uk" dirty="0">
              <a:solidFill>
                <a:schemeClr val="lt1"/>
              </a:solidFill>
              <a:latin typeface="Proba Pro" panose="020B0604020202020204" charset="0"/>
            </a:endParaRPr>
          </a:p>
        </p:txBody>
      </p:sp>
      <p:sp>
        <p:nvSpPr>
          <p:cNvPr id="205" name="Овал 204">
            <a:extLst>
              <a:ext uri="{FF2B5EF4-FFF2-40B4-BE49-F238E27FC236}">
                <a16:creationId xmlns:a16="http://schemas.microsoft.com/office/drawing/2014/main" id="{04DAC167-738C-40F7-867F-4DB6B573001C}"/>
              </a:ext>
            </a:extLst>
          </p:cNvPr>
          <p:cNvSpPr/>
          <p:nvPr/>
        </p:nvSpPr>
        <p:spPr>
          <a:xfrm>
            <a:off x="8150487" y="3709419"/>
            <a:ext cx="183670" cy="183670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06" name="Овал 205">
            <a:extLst>
              <a:ext uri="{FF2B5EF4-FFF2-40B4-BE49-F238E27FC236}">
                <a16:creationId xmlns:a16="http://schemas.microsoft.com/office/drawing/2014/main" id="{77ECF7A2-5D1C-411A-A41C-E0532F627DF4}"/>
              </a:ext>
            </a:extLst>
          </p:cNvPr>
          <p:cNvSpPr/>
          <p:nvPr/>
        </p:nvSpPr>
        <p:spPr>
          <a:xfrm>
            <a:off x="9151137" y="2708438"/>
            <a:ext cx="183670" cy="183670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A59971C4-C32B-4595-9B58-D5E1FD48A24D}"/>
              </a:ext>
            </a:extLst>
          </p:cNvPr>
          <p:cNvCxnSpPr/>
          <p:nvPr/>
        </p:nvCxnSpPr>
        <p:spPr>
          <a:xfrm>
            <a:off x="4587529" y="2114185"/>
            <a:ext cx="2376511" cy="0"/>
          </a:xfrm>
          <a:prstGeom prst="line">
            <a:avLst/>
          </a:prstGeom>
          <a:ln w="254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Скругленный прямоугольник 55">
            <a:extLst>
              <a:ext uri="{FF2B5EF4-FFF2-40B4-BE49-F238E27FC236}">
                <a16:creationId xmlns:a16="http://schemas.microsoft.com/office/drawing/2014/main" id="{20737BE6-2ED4-4364-91E8-B9575207FFFA}"/>
              </a:ext>
            </a:extLst>
          </p:cNvPr>
          <p:cNvSpPr/>
          <p:nvPr/>
        </p:nvSpPr>
        <p:spPr>
          <a:xfrm>
            <a:off x="114627" y="158386"/>
            <a:ext cx="1307136" cy="321357"/>
          </a:xfrm>
          <a:prstGeom prst="roundRect">
            <a:avLst>
              <a:gd name="adj" fmla="val 50000"/>
            </a:avLst>
          </a:prstGeom>
          <a:solidFill>
            <a:srgbClr val="FEB718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 dirty="0">
              <a:latin typeface="Proba Pro" panose="020D0003030200000000" pitchFamily="34" charset="0"/>
            </a:endParaRPr>
          </a:p>
        </p:txBody>
      </p:sp>
      <p:sp>
        <p:nvSpPr>
          <p:cNvPr id="60" name="Скругленный прямоугольник 35">
            <a:extLst>
              <a:ext uri="{FF2B5EF4-FFF2-40B4-BE49-F238E27FC236}">
                <a16:creationId xmlns:a16="http://schemas.microsoft.com/office/drawing/2014/main" id="{02E62B46-72AE-4DEA-920F-8357BE503AF4}"/>
              </a:ext>
            </a:extLst>
          </p:cNvPr>
          <p:cNvSpPr/>
          <p:nvPr/>
        </p:nvSpPr>
        <p:spPr>
          <a:xfrm>
            <a:off x="114627" y="160871"/>
            <a:ext cx="1307136" cy="321357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Proba Pro" panose="020D0003030200000000" pitchFamily="34" charset="0"/>
              </a:rPr>
              <a:t>CONCEPT</a:t>
            </a:r>
            <a:endParaRPr lang="ru-UA" sz="1100" b="1" dirty="0">
              <a:solidFill>
                <a:schemeClr val="bg1"/>
              </a:solidFill>
              <a:latin typeface="Proba Pro" panose="020D0003030200000000" pitchFamily="34" charset="0"/>
            </a:endParaRPr>
          </a:p>
        </p:txBody>
      </p:sp>
      <p:sp>
        <p:nvSpPr>
          <p:cNvPr id="61" name="Скругленный прямоугольник 38">
            <a:extLst>
              <a:ext uri="{FF2B5EF4-FFF2-40B4-BE49-F238E27FC236}">
                <a16:creationId xmlns:a16="http://schemas.microsoft.com/office/drawing/2014/main" id="{9FA3A29B-428C-4129-AC35-368FF08B781A}"/>
              </a:ext>
            </a:extLst>
          </p:cNvPr>
          <p:cNvSpPr/>
          <p:nvPr/>
        </p:nvSpPr>
        <p:spPr>
          <a:xfrm>
            <a:off x="1521082" y="160871"/>
            <a:ext cx="1426262" cy="321357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Proba Pro" panose="020D0003030200000000" pitchFamily="34" charset="0"/>
              </a:rPr>
              <a:t>HOW IT WORKS</a:t>
            </a:r>
            <a:endParaRPr lang="ru-UA" sz="1100" b="1" dirty="0">
              <a:solidFill>
                <a:schemeClr val="bg1"/>
              </a:solidFill>
              <a:latin typeface="Proba Pro" panose="020D0003030200000000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80461A1-6701-41B7-8717-1C92983D99E2}"/>
              </a:ext>
            </a:extLst>
          </p:cNvPr>
          <p:cNvSpPr txBox="1"/>
          <p:nvPr/>
        </p:nvSpPr>
        <p:spPr>
          <a:xfrm>
            <a:off x="47341" y="2813423"/>
            <a:ext cx="213343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3600" dirty="0">
                <a:solidFill>
                  <a:schemeClr val="bg1"/>
                </a:solidFill>
              </a:rPr>
              <a:t>SOLUTION TO THE PROBLEM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7438FAE-FE30-4157-BB31-A863172D96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583" y="93241"/>
            <a:ext cx="1847723" cy="1018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83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repeatCount="indefinite" accel="50000" decel="1200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C 0.05703 0.08195 0.06602 0.23079 0.01979 0.33195 C -0.0263 0.43333 -0.11015 0.44884 -0.16719 0.3669 C -0.22422 0.28472 -0.23268 0.13611 -0.18659 0.03472 C -0.14049 -0.06643 -0.05703 -0.08217 -2.29167E-6 -1.11111E-6 Z " pathEditMode="relative" rAng="2340000" ptsTypes="AAAAA">
                                      <p:cBhvr>
                                        <p:cTn id="6" dur="8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46" y="183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repeatCount="4000" accel="34000" decel="9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49366E-18 C 0.09545 0.11898 0.11901 0.35324 0.05209 0.52315 C -0.01471 0.69282 -0.14674 0.73356 -0.24218 0.61481 C -0.33776 0.49583 -0.36106 0.26157 -0.29427 0.09213 C -0.22734 -0.07778 -0.09557 -0.11898 -3.75E-6 2.49366E-18 Z " pathEditMode="relative" rAng="2100000" ptsTypes="AAAAA">
                                      <p:cBhvr>
                                        <p:cTn id="8" dur="8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09" y="30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3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animBg="1"/>
      <p:bldP spid="134" grpId="0" animBg="1"/>
      <p:bldP spid="170" grpId="0"/>
      <p:bldP spid="171" grpId="0"/>
      <p:bldP spid="177" grpId="0" animBg="1"/>
      <p:bldP spid="178" grpId="0" animBg="1"/>
      <p:bldP spid="203" grpId="0"/>
      <p:bldP spid="204" grpId="0"/>
      <p:bldP spid="205" grpId="0" animBg="1"/>
      <p:bldP spid="20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Рисунок 104">
            <a:extLst>
              <a:ext uri="{FF2B5EF4-FFF2-40B4-BE49-F238E27FC236}">
                <a16:creationId xmlns:a16="http://schemas.microsoft.com/office/drawing/2014/main" id="{E04736FC-088F-4CE4-9C0C-CE23EBCB0E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815" y="0"/>
            <a:ext cx="12211815" cy="6869146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3" name="Прямоугольник 167">
            <a:extLst>
              <a:ext uri="{FF2B5EF4-FFF2-40B4-BE49-F238E27FC236}">
                <a16:creationId xmlns:a16="http://schemas.microsoft.com/office/drawing/2014/main" id="{9DED8604-0C0E-4CF2-AE8C-204D1F7A2048}"/>
              </a:ext>
            </a:extLst>
          </p:cNvPr>
          <p:cNvSpPr/>
          <p:nvPr/>
        </p:nvSpPr>
        <p:spPr>
          <a:xfrm>
            <a:off x="-45204" y="-56075"/>
            <a:ext cx="12237204" cy="6914075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C7A5B0E-381C-4448-89A2-C7796CF894D7}"/>
              </a:ext>
            </a:extLst>
          </p:cNvPr>
          <p:cNvSpPr txBox="1"/>
          <p:nvPr/>
        </p:nvSpPr>
        <p:spPr>
          <a:xfrm>
            <a:off x="250287" y="1081564"/>
            <a:ext cx="536481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bg1"/>
                </a:solidFill>
                <a:latin typeface="Proba Pro" panose="020B0604020202020204" charset="0"/>
              </a:rPr>
              <a:t>Drone preloads satellite map N</a:t>
            </a:r>
            <a:r>
              <a:rPr lang="uk-UA" sz="1600" dirty="0">
                <a:solidFill>
                  <a:schemeClr val="bg1"/>
                </a:solidFill>
                <a:latin typeface="Proba Pro" panose="020B060402020202020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roba Pro" panose="020B0604020202020204" charset="0"/>
              </a:rPr>
              <a:t>x</a:t>
            </a:r>
            <a:r>
              <a:rPr lang="uk-UA" sz="1600" dirty="0">
                <a:solidFill>
                  <a:schemeClr val="bg1"/>
                </a:solidFill>
                <a:latin typeface="Proba Pro" panose="020B060402020202020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roba Pro" panose="020B0604020202020204" charset="0"/>
              </a:rPr>
              <a:t>N before takeoff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bg1"/>
                </a:solidFill>
                <a:latin typeface="Proba Pro" panose="020B0604020202020204" charset="0"/>
              </a:rPr>
              <a:t>While the drone is flying - takes a photo of the terrain over which it flies does every 0.3-1.5 seconds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bg1"/>
                </a:solidFill>
                <a:latin typeface="Proba Pro" panose="020B0604020202020204" charset="0"/>
              </a:rPr>
              <a:t>Each photo sends to a neuron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bg1"/>
                </a:solidFill>
                <a:latin typeface="Proba Pro" panose="020B0604020202020204" charset="0"/>
              </a:rPr>
              <a:t>Neuron finds the most similar from the database of pre-saved photos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bg1"/>
                </a:solidFill>
                <a:latin typeface="Proba Pro" panose="020B0604020202020204" charset="0"/>
              </a:rPr>
              <a:t>Each photo is linked to the geocodes from which the drone receives the GPS coordinates</a:t>
            </a:r>
            <a:endParaRPr lang="uk-UA" sz="1600" dirty="0">
              <a:solidFill>
                <a:schemeClr val="bg1"/>
              </a:solidFill>
              <a:latin typeface="Proba Pro" panose="020B060402020202020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A02204D-24F2-4698-81EC-824939B60FBE}"/>
              </a:ext>
            </a:extLst>
          </p:cNvPr>
          <p:cNvSpPr/>
          <p:nvPr/>
        </p:nvSpPr>
        <p:spPr>
          <a:xfrm>
            <a:off x="584618" y="3609385"/>
            <a:ext cx="956441" cy="956441"/>
          </a:xfrm>
          <a:prstGeom prst="ellipse">
            <a:avLst/>
          </a:prstGeom>
          <a:noFill/>
          <a:ln w="19050">
            <a:solidFill>
              <a:srgbClr val="FFCF0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3" name="Овал 132">
            <a:extLst>
              <a:ext uri="{FF2B5EF4-FFF2-40B4-BE49-F238E27FC236}">
                <a16:creationId xmlns:a16="http://schemas.microsoft.com/office/drawing/2014/main" id="{67B4BFCC-1E9C-4E4C-A553-70C6D3CE4580}"/>
              </a:ext>
            </a:extLst>
          </p:cNvPr>
          <p:cNvSpPr/>
          <p:nvPr/>
        </p:nvSpPr>
        <p:spPr>
          <a:xfrm>
            <a:off x="508127" y="3532894"/>
            <a:ext cx="1109422" cy="1109422"/>
          </a:xfrm>
          <a:prstGeom prst="ellipse">
            <a:avLst/>
          </a:prstGeom>
          <a:noFill/>
          <a:ln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E4747BC-47F5-4BBC-BD1D-F3336EAB3322}"/>
              </a:ext>
            </a:extLst>
          </p:cNvPr>
          <p:cNvSpPr txBox="1"/>
          <p:nvPr/>
        </p:nvSpPr>
        <p:spPr>
          <a:xfrm>
            <a:off x="714656" y="3745953"/>
            <a:ext cx="721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3600" b="1" dirty="0">
                <a:solidFill>
                  <a:schemeClr val="bg1"/>
                </a:solidFill>
                <a:latin typeface="Proba Pro" panose="020D0003030200000000" pitchFamily="34" charset="0"/>
              </a:rPr>
              <a:t>20</a:t>
            </a:r>
            <a:endParaRPr lang="uk-UA" b="1" dirty="0">
              <a:solidFill>
                <a:schemeClr val="bg1"/>
              </a:solidFill>
              <a:latin typeface="Proba Pro" panose="020D0003030200000000" pitchFamily="34" charset="0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622CD3CE-5AC8-4DA2-9AD7-521333AF821B}"/>
              </a:ext>
            </a:extLst>
          </p:cNvPr>
          <p:cNvSpPr txBox="1"/>
          <p:nvPr/>
        </p:nvSpPr>
        <p:spPr>
          <a:xfrm>
            <a:off x="1617549" y="3516436"/>
            <a:ext cx="248467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Proba Pro Lt" panose="020D0003030200000000" pitchFamily="34" charset="0"/>
              </a:rPr>
              <a:t>MIN</a:t>
            </a:r>
            <a:r>
              <a:rPr lang="en-US" sz="2000" b="1" dirty="0">
                <a:solidFill>
                  <a:schemeClr val="bg1"/>
                </a:solidFill>
                <a:latin typeface="Proba Pro Lt" panose="020D0003030200000000" pitchFamily="34" charset="0"/>
              </a:rPr>
              <a:t> OPERATIONAL AWARENESS TIME</a:t>
            </a:r>
            <a:endParaRPr lang="uk-UA" sz="2000" b="1" dirty="0">
              <a:solidFill>
                <a:schemeClr val="bg1"/>
              </a:solidFill>
              <a:latin typeface="Proba Pro Lt" panose="020D0003030200000000" pitchFamily="34" charset="0"/>
            </a:endParaRPr>
          </a:p>
        </p:txBody>
      </p:sp>
      <p:sp>
        <p:nvSpPr>
          <p:cNvPr id="137" name="Овал 136">
            <a:extLst>
              <a:ext uri="{FF2B5EF4-FFF2-40B4-BE49-F238E27FC236}">
                <a16:creationId xmlns:a16="http://schemas.microsoft.com/office/drawing/2014/main" id="{CE75F504-6C0E-4700-A06E-75E158A19E9F}"/>
              </a:ext>
            </a:extLst>
          </p:cNvPr>
          <p:cNvSpPr/>
          <p:nvPr/>
        </p:nvSpPr>
        <p:spPr>
          <a:xfrm>
            <a:off x="584618" y="5170274"/>
            <a:ext cx="956441" cy="956441"/>
          </a:xfrm>
          <a:prstGeom prst="ellipse">
            <a:avLst/>
          </a:prstGeom>
          <a:noFill/>
          <a:ln w="19050">
            <a:solidFill>
              <a:srgbClr val="FFCF0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8" name="Овал 137">
            <a:extLst>
              <a:ext uri="{FF2B5EF4-FFF2-40B4-BE49-F238E27FC236}">
                <a16:creationId xmlns:a16="http://schemas.microsoft.com/office/drawing/2014/main" id="{B745280D-7522-4769-9311-A05BF5CEED34}"/>
              </a:ext>
            </a:extLst>
          </p:cNvPr>
          <p:cNvSpPr/>
          <p:nvPr/>
        </p:nvSpPr>
        <p:spPr>
          <a:xfrm>
            <a:off x="508127" y="5093783"/>
            <a:ext cx="1109422" cy="1109422"/>
          </a:xfrm>
          <a:prstGeom prst="ellipse">
            <a:avLst/>
          </a:prstGeom>
          <a:noFill/>
          <a:ln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88072035-6EE6-4154-B9A7-46508FE67E70}"/>
              </a:ext>
            </a:extLst>
          </p:cNvPr>
          <p:cNvSpPr txBox="1"/>
          <p:nvPr/>
        </p:nvSpPr>
        <p:spPr>
          <a:xfrm>
            <a:off x="651682" y="5315135"/>
            <a:ext cx="80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3600" b="1" dirty="0">
                <a:solidFill>
                  <a:schemeClr val="bg1"/>
                </a:solidFill>
                <a:latin typeface="Proba Pro" panose="020D0003030200000000" pitchFamily="34" charset="0"/>
              </a:rPr>
              <a:t>0.5</a:t>
            </a:r>
            <a:endParaRPr lang="uk-UA" b="1" dirty="0">
              <a:solidFill>
                <a:schemeClr val="bg1"/>
              </a:solidFill>
              <a:latin typeface="Proba Pro" panose="020D0003030200000000" pitchFamily="34" charset="0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5A012F80-B101-46DB-B4F7-CD50E86CF120}"/>
              </a:ext>
            </a:extLst>
          </p:cNvPr>
          <p:cNvSpPr txBox="1"/>
          <p:nvPr/>
        </p:nvSpPr>
        <p:spPr>
          <a:xfrm>
            <a:off x="1643442" y="5176636"/>
            <a:ext cx="23204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Proba Pro Lt" panose="020D0003030200000000" pitchFamily="34" charset="0"/>
              </a:rPr>
              <a:t>METERS ON PIXELS</a:t>
            </a:r>
            <a:endParaRPr lang="uk-UA" sz="2000" b="1" dirty="0">
              <a:solidFill>
                <a:schemeClr val="bg1"/>
              </a:solidFill>
              <a:latin typeface="Proba Pro Lt" panose="020D0003030200000000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Proba Pro Lt" panose="020D0003030200000000" pitchFamily="34" charset="0"/>
              </a:rPr>
              <a:t>Picture resolution from 0.5 and below</a:t>
            </a:r>
            <a:endParaRPr lang="uk-UA" dirty="0">
              <a:solidFill>
                <a:schemeClr val="bg1"/>
              </a:solidFill>
              <a:latin typeface="Proba Pro Lt" panose="020D0003030200000000" pitchFamily="34" charset="0"/>
            </a:endParaRPr>
          </a:p>
        </p:txBody>
      </p:sp>
      <p:sp>
        <p:nvSpPr>
          <p:cNvPr id="94" name="Скругленный прямоугольник 55">
            <a:extLst>
              <a:ext uri="{FF2B5EF4-FFF2-40B4-BE49-F238E27FC236}">
                <a16:creationId xmlns:a16="http://schemas.microsoft.com/office/drawing/2014/main" id="{4B53C50F-ED38-4A09-B419-72A5DC28FD79}"/>
              </a:ext>
            </a:extLst>
          </p:cNvPr>
          <p:cNvSpPr/>
          <p:nvPr/>
        </p:nvSpPr>
        <p:spPr>
          <a:xfrm>
            <a:off x="1541059" y="206704"/>
            <a:ext cx="1414001" cy="321357"/>
          </a:xfrm>
          <a:prstGeom prst="roundRect">
            <a:avLst>
              <a:gd name="adj" fmla="val 50000"/>
            </a:avLst>
          </a:prstGeom>
          <a:solidFill>
            <a:srgbClr val="FEB718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 dirty="0">
              <a:latin typeface="Proba Pro" panose="020D0003030200000000" pitchFamily="34" charset="0"/>
            </a:endParaRPr>
          </a:p>
        </p:txBody>
      </p:sp>
      <p:sp>
        <p:nvSpPr>
          <p:cNvPr id="96" name="Скругленный прямоугольник 35">
            <a:extLst>
              <a:ext uri="{FF2B5EF4-FFF2-40B4-BE49-F238E27FC236}">
                <a16:creationId xmlns:a16="http://schemas.microsoft.com/office/drawing/2014/main" id="{5FDF0714-63E2-4B13-B05E-5097C4977790}"/>
              </a:ext>
            </a:extLst>
          </p:cNvPr>
          <p:cNvSpPr/>
          <p:nvPr/>
        </p:nvSpPr>
        <p:spPr>
          <a:xfrm>
            <a:off x="134605" y="209189"/>
            <a:ext cx="1307136" cy="321357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Proba Pro" panose="020D0003030200000000" pitchFamily="34" charset="0"/>
              </a:rPr>
              <a:t>CONCEPT</a:t>
            </a:r>
            <a:endParaRPr lang="ru-UA" sz="1100" b="1" dirty="0">
              <a:solidFill>
                <a:schemeClr val="bg1"/>
              </a:solidFill>
              <a:latin typeface="Proba Pro" panose="020D0003030200000000" pitchFamily="34" charset="0"/>
            </a:endParaRPr>
          </a:p>
        </p:txBody>
      </p:sp>
      <p:sp>
        <p:nvSpPr>
          <p:cNvPr id="97" name="Скругленный прямоугольник 38">
            <a:extLst>
              <a:ext uri="{FF2B5EF4-FFF2-40B4-BE49-F238E27FC236}">
                <a16:creationId xmlns:a16="http://schemas.microsoft.com/office/drawing/2014/main" id="{22CAF5DF-A8B2-4DAC-8A8E-9F33C6472E6C}"/>
              </a:ext>
            </a:extLst>
          </p:cNvPr>
          <p:cNvSpPr/>
          <p:nvPr/>
        </p:nvSpPr>
        <p:spPr>
          <a:xfrm>
            <a:off x="1541060" y="209189"/>
            <a:ext cx="1426262" cy="321357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Proba Pro" panose="020D0003030200000000" pitchFamily="34" charset="0"/>
              </a:rPr>
              <a:t>HOW IT WORKS</a:t>
            </a:r>
            <a:endParaRPr lang="ru-UA" sz="1100" b="1" dirty="0">
              <a:solidFill>
                <a:schemeClr val="bg1"/>
              </a:solidFill>
              <a:latin typeface="Proba Pro" panose="020D0003030200000000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EDCBFE7-0B10-41CB-BE8D-B6BC23926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8063" y="629514"/>
            <a:ext cx="6426604" cy="6173825"/>
          </a:xfrm>
          <a:prstGeom prst="rect">
            <a:avLst/>
          </a:prstGeom>
        </p:spPr>
      </p:pic>
      <p:sp>
        <p:nvSpPr>
          <p:cNvPr id="70" name="Овал 69">
            <a:extLst>
              <a:ext uri="{FF2B5EF4-FFF2-40B4-BE49-F238E27FC236}">
                <a16:creationId xmlns:a16="http://schemas.microsoft.com/office/drawing/2014/main" id="{130EF845-54A2-4220-9BC4-50242963E3BD}"/>
              </a:ext>
            </a:extLst>
          </p:cNvPr>
          <p:cNvSpPr/>
          <p:nvPr/>
        </p:nvSpPr>
        <p:spPr>
          <a:xfrm>
            <a:off x="8185374" y="2200139"/>
            <a:ext cx="111013" cy="111013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1" name="Овал 70">
            <a:extLst>
              <a:ext uri="{FF2B5EF4-FFF2-40B4-BE49-F238E27FC236}">
                <a16:creationId xmlns:a16="http://schemas.microsoft.com/office/drawing/2014/main" id="{930819BA-AF31-4B62-BD20-1C90BE4983F9}"/>
              </a:ext>
            </a:extLst>
          </p:cNvPr>
          <p:cNvSpPr/>
          <p:nvPr/>
        </p:nvSpPr>
        <p:spPr>
          <a:xfrm>
            <a:off x="6515430" y="2316845"/>
            <a:ext cx="111013" cy="111013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3" name="Овал 72">
            <a:extLst>
              <a:ext uri="{FF2B5EF4-FFF2-40B4-BE49-F238E27FC236}">
                <a16:creationId xmlns:a16="http://schemas.microsoft.com/office/drawing/2014/main" id="{90290FF8-8CAB-4D19-B62D-0B80F5F2C84B}"/>
              </a:ext>
            </a:extLst>
          </p:cNvPr>
          <p:cNvSpPr/>
          <p:nvPr/>
        </p:nvSpPr>
        <p:spPr>
          <a:xfrm>
            <a:off x="7113275" y="2913738"/>
            <a:ext cx="111013" cy="111013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4" name="Овал 73">
            <a:extLst>
              <a:ext uri="{FF2B5EF4-FFF2-40B4-BE49-F238E27FC236}">
                <a16:creationId xmlns:a16="http://schemas.microsoft.com/office/drawing/2014/main" id="{8D046C5C-CB37-4EA6-8764-CE9C8CA0164F}"/>
              </a:ext>
            </a:extLst>
          </p:cNvPr>
          <p:cNvSpPr/>
          <p:nvPr/>
        </p:nvSpPr>
        <p:spPr>
          <a:xfrm>
            <a:off x="6699682" y="2790747"/>
            <a:ext cx="111013" cy="111013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128" name="Рисунок 127">
            <a:extLst>
              <a:ext uri="{FF2B5EF4-FFF2-40B4-BE49-F238E27FC236}">
                <a16:creationId xmlns:a16="http://schemas.microsoft.com/office/drawing/2014/main" id="{4464D4E8-1B9F-4A32-BA97-1851F16715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07354" y="2708443"/>
            <a:ext cx="322853" cy="322853"/>
          </a:xfrm>
          <a:prstGeom prst="rect">
            <a:avLst/>
          </a:prstGeom>
        </p:spPr>
      </p:pic>
      <p:pic>
        <p:nvPicPr>
          <p:cNvPr id="132" name="Рисунок 131">
            <a:extLst>
              <a:ext uri="{FF2B5EF4-FFF2-40B4-BE49-F238E27FC236}">
                <a16:creationId xmlns:a16="http://schemas.microsoft.com/office/drawing/2014/main" id="{A161CA20-F69B-44F7-AA2B-959DA9347B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93761" y="2573453"/>
            <a:ext cx="322853" cy="322853"/>
          </a:xfrm>
          <a:prstGeom prst="rect">
            <a:avLst/>
          </a:prstGeom>
        </p:spPr>
      </p:pic>
      <p:pic>
        <p:nvPicPr>
          <p:cNvPr id="130" name="Рисунок 129">
            <a:extLst>
              <a:ext uri="{FF2B5EF4-FFF2-40B4-BE49-F238E27FC236}">
                <a16:creationId xmlns:a16="http://schemas.microsoft.com/office/drawing/2014/main" id="{E384F79B-E415-4178-B2AA-EEEFA52EEF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16781" y="2112616"/>
            <a:ext cx="322853" cy="322853"/>
          </a:xfrm>
          <a:prstGeom prst="rect">
            <a:avLst/>
          </a:prstGeom>
        </p:spPr>
      </p:pic>
      <p:sp>
        <p:nvSpPr>
          <p:cNvPr id="87" name="Овал 86">
            <a:extLst>
              <a:ext uri="{FF2B5EF4-FFF2-40B4-BE49-F238E27FC236}">
                <a16:creationId xmlns:a16="http://schemas.microsoft.com/office/drawing/2014/main" id="{DC226498-2689-4166-B690-62106A3CB44E}"/>
              </a:ext>
            </a:extLst>
          </p:cNvPr>
          <p:cNvSpPr/>
          <p:nvPr/>
        </p:nvSpPr>
        <p:spPr>
          <a:xfrm>
            <a:off x="8497716" y="3422379"/>
            <a:ext cx="111013" cy="111013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89" name="Овал 88">
            <a:extLst>
              <a:ext uri="{FF2B5EF4-FFF2-40B4-BE49-F238E27FC236}">
                <a16:creationId xmlns:a16="http://schemas.microsoft.com/office/drawing/2014/main" id="{5D6052B5-A609-462A-968E-B8B5CA0590E4}"/>
              </a:ext>
            </a:extLst>
          </p:cNvPr>
          <p:cNvSpPr/>
          <p:nvPr/>
        </p:nvSpPr>
        <p:spPr>
          <a:xfrm>
            <a:off x="7749969" y="3866570"/>
            <a:ext cx="111013" cy="111013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dirty="0"/>
          </a:p>
        </p:txBody>
      </p:sp>
      <p:sp>
        <p:nvSpPr>
          <p:cNvPr id="90" name="Овал 89">
            <a:extLst>
              <a:ext uri="{FF2B5EF4-FFF2-40B4-BE49-F238E27FC236}">
                <a16:creationId xmlns:a16="http://schemas.microsoft.com/office/drawing/2014/main" id="{E5FEBDB4-C253-4903-8414-E32ED9C22EFF}"/>
              </a:ext>
            </a:extLst>
          </p:cNvPr>
          <p:cNvSpPr/>
          <p:nvPr/>
        </p:nvSpPr>
        <p:spPr>
          <a:xfrm>
            <a:off x="7174124" y="3579253"/>
            <a:ext cx="111013" cy="111013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84" name="Овал 83">
            <a:extLst>
              <a:ext uri="{FF2B5EF4-FFF2-40B4-BE49-F238E27FC236}">
                <a16:creationId xmlns:a16="http://schemas.microsoft.com/office/drawing/2014/main" id="{E15B96CA-0E88-4132-8155-1983721C2EA1}"/>
              </a:ext>
            </a:extLst>
          </p:cNvPr>
          <p:cNvSpPr/>
          <p:nvPr/>
        </p:nvSpPr>
        <p:spPr>
          <a:xfrm>
            <a:off x="7254681" y="1891870"/>
            <a:ext cx="111013" cy="111013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85" name="Овал 84">
            <a:extLst>
              <a:ext uri="{FF2B5EF4-FFF2-40B4-BE49-F238E27FC236}">
                <a16:creationId xmlns:a16="http://schemas.microsoft.com/office/drawing/2014/main" id="{C4300896-607C-4707-9985-B837DF65CF15}"/>
              </a:ext>
            </a:extLst>
          </p:cNvPr>
          <p:cNvSpPr/>
          <p:nvPr/>
        </p:nvSpPr>
        <p:spPr>
          <a:xfrm>
            <a:off x="9241160" y="2324456"/>
            <a:ext cx="111013" cy="111013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86" name="Овал 85">
            <a:extLst>
              <a:ext uri="{FF2B5EF4-FFF2-40B4-BE49-F238E27FC236}">
                <a16:creationId xmlns:a16="http://schemas.microsoft.com/office/drawing/2014/main" id="{1B299880-168F-498A-96CC-9F1A630B37B7}"/>
              </a:ext>
            </a:extLst>
          </p:cNvPr>
          <p:cNvSpPr/>
          <p:nvPr/>
        </p:nvSpPr>
        <p:spPr>
          <a:xfrm>
            <a:off x="8872850" y="2935515"/>
            <a:ext cx="111013" cy="111013"/>
          </a:xfrm>
          <a:prstGeom prst="ellipse">
            <a:avLst/>
          </a:prstGeom>
          <a:solidFill>
            <a:schemeClr val="bg1"/>
          </a:solidFill>
          <a:ln w="19050">
            <a:solidFill>
              <a:srgbClr val="F9B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99" name="Рисунок 98">
            <a:extLst>
              <a:ext uri="{FF2B5EF4-FFF2-40B4-BE49-F238E27FC236}">
                <a16:creationId xmlns:a16="http://schemas.microsoft.com/office/drawing/2014/main" id="{F0945EE8-D433-4F1C-8EC3-F6EEED545D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64181" y="1972905"/>
            <a:ext cx="322853" cy="322853"/>
          </a:xfrm>
          <a:prstGeom prst="rect">
            <a:avLst/>
          </a:prstGeom>
        </p:spPr>
      </p:pic>
      <p:pic>
        <p:nvPicPr>
          <p:cNvPr id="100" name="Рисунок 99">
            <a:extLst>
              <a:ext uri="{FF2B5EF4-FFF2-40B4-BE49-F238E27FC236}">
                <a16:creationId xmlns:a16="http://schemas.microsoft.com/office/drawing/2014/main" id="{003297DD-AB14-4D3A-8C34-A6C2CD34DB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35239" y="2105005"/>
            <a:ext cx="322853" cy="322853"/>
          </a:xfrm>
          <a:prstGeom prst="rect">
            <a:avLst/>
          </a:prstGeom>
        </p:spPr>
      </p:pic>
      <p:pic>
        <p:nvPicPr>
          <p:cNvPr id="104" name="Рисунок 103">
            <a:extLst>
              <a:ext uri="{FF2B5EF4-FFF2-40B4-BE49-F238E27FC236}">
                <a16:creationId xmlns:a16="http://schemas.microsoft.com/office/drawing/2014/main" id="{7E48430E-A1A8-4538-B666-00F3A8A123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66930" y="2713679"/>
            <a:ext cx="322853" cy="322853"/>
          </a:xfrm>
          <a:prstGeom prst="rect">
            <a:avLst/>
          </a:prstGeom>
        </p:spPr>
      </p:pic>
      <p:pic>
        <p:nvPicPr>
          <p:cNvPr id="113" name="Рисунок 112">
            <a:extLst>
              <a:ext uri="{FF2B5EF4-FFF2-40B4-BE49-F238E27FC236}">
                <a16:creationId xmlns:a16="http://schemas.microsoft.com/office/drawing/2014/main" id="{2F6F1B8C-A261-4D04-838A-E75A30302F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7034" y="3208626"/>
            <a:ext cx="322853" cy="322853"/>
          </a:xfrm>
          <a:prstGeom prst="rect">
            <a:avLst/>
          </a:prstGeom>
        </p:spPr>
      </p:pic>
      <p:pic>
        <p:nvPicPr>
          <p:cNvPr id="115" name="Рисунок 114">
            <a:extLst>
              <a:ext uri="{FF2B5EF4-FFF2-40B4-BE49-F238E27FC236}">
                <a16:creationId xmlns:a16="http://schemas.microsoft.com/office/drawing/2014/main" id="{51C6EBB7-1E11-4577-8D0B-7713B4AD8A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44048" y="3631597"/>
            <a:ext cx="322853" cy="322853"/>
          </a:xfrm>
          <a:prstGeom prst="rect">
            <a:avLst/>
          </a:prstGeom>
        </p:spPr>
      </p:pic>
      <p:pic>
        <p:nvPicPr>
          <p:cNvPr id="121" name="Рисунок 120">
            <a:extLst>
              <a:ext uri="{FF2B5EF4-FFF2-40B4-BE49-F238E27FC236}">
                <a16:creationId xmlns:a16="http://schemas.microsoft.com/office/drawing/2014/main" id="{75332486-63ED-4538-8025-0ECC5CC2B3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68203" y="3361263"/>
            <a:ext cx="322853" cy="322853"/>
          </a:xfrm>
          <a:prstGeom prst="rect">
            <a:avLst/>
          </a:prstGeom>
        </p:spPr>
      </p:pic>
      <p:pic>
        <p:nvPicPr>
          <p:cNvPr id="126" name="Рисунок 125">
            <a:extLst>
              <a:ext uri="{FF2B5EF4-FFF2-40B4-BE49-F238E27FC236}">
                <a16:creationId xmlns:a16="http://schemas.microsoft.com/office/drawing/2014/main" id="{10F809D2-DE92-410E-B473-BC03B187D2D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148760" y="1680030"/>
            <a:ext cx="322853" cy="32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764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2016</TotalTime>
  <Words>120</Words>
  <Application>Microsoft Office PowerPoint</Application>
  <PresentationFormat>Широкий екран</PresentationFormat>
  <Paragraphs>24</Paragraphs>
  <Slides>2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2</vt:i4>
      </vt:variant>
    </vt:vector>
  </HeadingPairs>
  <TitlesOfParts>
    <vt:vector size="9" baseType="lpstr">
      <vt:lpstr>Arial</vt:lpstr>
      <vt:lpstr>Wingdings</vt:lpstr>
      <vt:lpstr>Proba Pro</vt:lpstr>
      <vt:lpstr>Calibri Light</vt:lpstr>
      <vt:lpstr>Calibri</vt:lpstr>
      <vt:lpstr>Proba Pro Lt</vt:lpstr>
      <vt:lpstr>Тема Office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liliya</dc:creator>
  <cp:lastModifiedBy>Nikolai Kyrychok</cp:lastModifiedBy>
  <cp:revision>105</cp:revision>
  <dcterms:created xsi:type="dcterms:W3CDTF">2020-11-23T09:05:03Z</dcterms:created>
  <dcterms:modified xsi:type="dcterms:W3CDTF">2023-02-23T16:39:11Z</dcterms:modified>
</cp:coreProperties>
</file>